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4" autoAdjust="0"/>
    <p:restoredTop sz="87162" autoAdjust="0"/>
  </p:normalViewPr>
  <p:slideViewPr>
    <p:cSldViewPr snapToGrid="0">
      <p:cViewPr>
        <p:scale>
          <a:sx n="66" d="100"/>
          <a:sy n="66" d="100"/>
        </p:scale>
        <p:origin x="-566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2EDE1-B0A5-4D35-BDFC-60BBA82B2F9F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C0034-00B6-46FD-BFA7-A34972D0F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8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5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2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7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0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正射线 正区间 凸集</a:t>
            </a:r>
            <a:endParaRPr lang="en-US" altLang="zh-CN" dirty="0" smtClean="0"/>
          </a:p>
          <a:p>
            <a:r>
              <a:rPr lang="zh-CN" altLang="en-US" dirty="0" smtClean="0"/>
              <a:t>假设集越复杂，增长函数的值越大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56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55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08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5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Break point</a:t>
            </a:r>
            <a:r>
              <a:rPr lang="zh-CN" altLang="en-US" dirty="0" smtClean="0"/>
              <a:t>是一个数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2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Break point</a:t>
            </a:r>
            <a:r>
              <a:rPr lang="zh-CN" altLang="en-US" dirty="0" smtClean="0"/>
              <a:t>是一个数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3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66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Break point</a:t>
            </a:r>
            <a:r>
              <a:rPr lang="zh-CN" altLang="en-US" dirty="0" smtClean="0"/>
              <a:t>是一个数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90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Break point</a:t>
            </a:r>
            <a:r>
              <a:rPr lang="zh-CN" altLang="en-US" dirty="0" smtClean="0"/>
              <a:t>是一个数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668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Break point</a:t>
            </a:r>
            <a:r>
              <a:rPr lang="zh-CN" altLang="en-US" dirty="0" smtClean="0"/>
              <a:t>是一个数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3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87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7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增长函数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6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增长函数：用来衡量模型复杂程度的量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7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10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78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C0034-00B6-46FD-BFA7-A34972D0F4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9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2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2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56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4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3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17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80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42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5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6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7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1EDF1-F632-4942-A7E2-9A2A702C23D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85AB-BE6F-465E-8EE9-1634BA5A26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8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7" y="586560"/>
            <a:ext cx="10662024" cy="59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6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31" y="1390473"/>
            <a:ext cx="7353937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6" y="1386663"/>
            <a:ext cx="724724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6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1" y="1382852"/>
            <a:ext cx="7361558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324" y="1390473"/>
            <a:ext cx="7285351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1" y="1367611"/>
            <a:ext cx="7361558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38" y="1328646"/>
            <a:ext cx="7369179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5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69" y="1371421"/>
            <a:ext cx="7399661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3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34" y="1394283"/>
            <a:ext cx="727773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359990"/>
            <a:ext cx="7369179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79" y="1375232"/>
            <a:ext cx="7392041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47" y="506552"/>
            <a:ext cx="10303757" cy="56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2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21" y="1367611"/>
            <a:ext cx="7361558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52" y="1379042"/>
            <a:ext cx="733869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4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375232"/>
            <a:ext cx="7369179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379042"/>
            <a:ext cx="7346317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4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79" y="1375232"/>
            <a:ext cx="7392041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371421"/>
            <a:ext cx="73691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10" y="1001819"/>
            <a:ext cx="7148179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10" y="1001819"/>
            <a:ext cx="7148179" cy="48543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41" y="1032302"/>
            <a:ext cx="734631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69" y="1367611"/>
            <a:ext cx="739966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7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2" y="1371421"/>
            <a:ext cx="733107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8" y="468454"/>
            <a:ext cx="10367281" cy="56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371421"/>
            <a:ext cx="736917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72" y="1344749"/>
            <a:ext cx="732345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52" y="1379042"/>
            <a:ext cx="733869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7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13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68" y="639902"/>
            <a:ext cx="10374753" cy="57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5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1405714"/>
            <a:ext cx="7346317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62" y="1409525"/>
            <a:ext cx="733107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6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8" y="1401904"/>
            <a:ext cx="742252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4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3" y="1401904"/>
            <a:ext cx="730059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7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1394283"/>
            <a:ext cx="7315834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54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77</Words>
  <Application>Microsoft Office PowerPoint</Application>
  <PresentationFormat>宽屏</PresentationFormat>
  <Paragraphs>32</Paragraphs>
  <Slides>33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1036758468@qq.com</dc:creator>
  <cp:lastModifiedBy>1036758468@qq.com</cp:lastModifiedBy>
  <cp:revision>9</cp:revision>
  <dcterms:created xsi:type="dcterms:W3CDTF">2021-04-20T13:11:40Z</dcterms:created>
  <dcterms:modified xsi:type="dcterms:W3CDTF">2021-04-20T14:55:26Z</dcterms:modified>
</cp:coreProperties>
</file>